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96A79A-2704-42AB-B48D-E0545EBC7069}" v="4" dt="2021-10-13T07:49:59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is Peeters" userId="a055f65e-ab03-4f39-805d-6d000db8398c" providerId="ADAL" clId="{BC96A79A-2704-42AB-B48D-E0545EBC7069}"/>
    <pc:docChg chg="modSld">
      <pc:chgData name="Joris Peeters" userId="a055f65e-ab03-4f39-805d-6d000db8398c" providerId="ADAL" clId="{BC96A79A-2704-42AB-B48D-E0545EBC7069}" dt="2021-10-13T07:49:59.533" v="9"/>
      <pc:docMkLst>
        <pc:docMk/>
      </pc:docMkLst>
      <pc:sldChg chg="modTransition">
        <pc:chgData name="Joris Peeters" userId="a055f65e-ab03-4f39-805d-6d000db8398c" providerId="ADAL" clId="{BC96A79A-2704-42AB-B48D-E0545EBC7069}" dt="2021-10-13T07:49:59.533" v="9"/>
        <pc:sldMkLst>
          <pc:docMk/>
          <pc:sldMk cId="1799287835" sldId="256"/>
        </pc:sldMkLst>
      </pc:sldChg>
      <pc:sldChg chg="addSp modSp mod">
        <pc:chgData name="Joris Peeters" userId="a055f65e-ab03-4f39-805d-6d000db8398c" providerId="ADAL" clId="{BC96A79A-2704-42AB-B48D-E0545EBC7069}" dt="2021-10-13T07:46:47.169" v="7" actId="1076"/>
        <pc:sldMkLst>
          <pc:docMk/>
          <pc:sldMk cId="2364039193" sldId="262"/>
        </pc:sldMkLst>
        <pc:spChg chg="add mod">
          <ac:chgData name="Joris Peeters" userId="a055f65e-ab03-4f39-805d-6d000db8398c" providerId="ADAL" clId="{BC96A79A-2704-42AB-B48D-E0545EBC7069}" dt="2021-10-13T07:46:47.169" v="7" actId="1076"/>
          <ac:spMkLst>
            <pc:docMk/>
            <pc:sldMk cId="2364039193" sldId="262"/>
            <ac:spMk id="2" creationId="{C59EC785-D38A-4CC9-A129-EC198A54335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67287-9023-4426-B8CA-82C81D2BF1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28F939-AA2F-4B9B-8AF2-90E80E2F67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27677-FF2E-44BB-A5CD-AB4BD46A8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B5873-4B62-44BD-B673-0EAF7B69A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A9A77E-378C-4B43-86DC-D18F29115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07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117AB-0791-4C2E-B3B2-0CD8FAE7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CC39E3-1B1E-414D-BC06-B19F5DF479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718B3-5EA8-4DA6-B3C3-4E44FA507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4EFB95-C1F8-4BCE-AFAE-8A9D9A868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2DBCC-D9C1-4FE0-8A60-4364354EA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599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2074E4-F908-417F-86E6-5036EB35CF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F52A18-9E45-4999-8D58-C49C76E787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2AE4B-7549-4F3C-85CE-FB82148E5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A5AD5-CE15-4DB1-80FC-C1DEEA3F1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B74AD-8C0E-42B5-B956-E6561B26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65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6D48E-CAE8-40DB-BFDA-E2ADA516C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364C1-E0AF-4CEB-ABAE-C94C207AE9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A3FC7-11F2-40EE-B701-A49CC0883E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EA77-A466-47A7-937A-717D941B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BB43DD-3ED4-4441-A25A-767F9E123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771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CE54C-AE74-49C6-BB84-9BE02D018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90426-56ED-458C-9747-2D9432635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690E5-2970-4A0F-AEA2-E9D1A5BFE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BCBC-7839-486D-8C61-5ECB5AD91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39E96-72BE-4E30-9602-AD869AC3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621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BE6EC-4236-4BA7-A52E-44F2BD80F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89B35-4171-462F-A25F-CB52758659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88F430-93AC-483E-B37D-57023E62BF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79629-5714-4677-B8ED-F8B728517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32DCA-2BAE-463A-8CFF-4D00C1043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07E83C-312B-497E-9B9D-0EE991D16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056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D1F0E-E7CD-4CE1-8E38-DF16C5E12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0D11C5-C5D0-40F6-8D77-2645FD399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32ADD-9DF8-45D9-88FB-D719842D4E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928B1A-01A8-4647-9FE4-63CFCCA2BA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45A237-0E11-4B2D-9447-522E6280D4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93A64D-BBFA-43F6-AADF-2B2EDEEE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040BC-03A3-4571-BF25-92D5298E3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0DA5BA-14DF-4910-9AF5-3717E58E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901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135E-CE27-47EB-8A51-45D7A82D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07C755-DE2E-4AF8-8A9E-34A0F38B9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7297F6-82BF-4A55-B15C-B0A484A4D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754D21-41FC-4BD3-BE36-4205B57D1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23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5C67A0-FF2F-44B3-85A7-5FFF87C3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5B855-5B7E-4E01-BF54-28D80BFA3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CF6C9-07CA-42B3-9F37-41E661A3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1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21C2C-6D1A-4BCF-8567-BB02FAB2E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8F282-E266-4753-BC7C-9DB8A3144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301E62-D647-4BFF-ACA7-9D061275F5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E1114-C6A0-498D-AAFE-0D928864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E445A-9AC3-46B4-BFF7-5221C971C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ACA80-87FA-4A7B-9928-3A8DADE3F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9624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CBF91-A8EE-45A3-9F07-5F0938CEB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46E2D9-B097-447A-A84F-F8240FC2E4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49CDDF-9D45-4B29-862C-E3DDE2B28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CCC67E-2178-43F8-A19A-0E3AFA81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AB0E8D-6BA4-4043-A933-0D330273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5615DC-2D86-42DF-8A01-472D3CAC8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8269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7CBCF9-7F2C-4CA4-9750-A889FEA7C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FBC92-0E29-4DA4-98EC-2B0EE5540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0AD31D-1339-437F-8774-BE7A8F83A4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A9719-0ACF-487A-A8BF-E7134F0CF8C5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1A545F-E9DD-46AF-90BD-C9B83A8A8C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063C5-6DEC-41F5-A7BA-5D1767D090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4CEB-0C58-489C-AE96-4C194F0E13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0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spd="slow" advClick="0" advTm="5000">
        <p159:morph option="byObject"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08D9DF-CF93-432D-998E-31DA05EFBA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87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5000">
        <p14:reveal/>
      </p:transition>
    </mc:Choice>
    <mc:Fallback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EFB2BC-185D-4D37-A325-BEC076EB1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12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AA39DB-0A1E-4776-B36B-80D238958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9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3577675-FFC5-4ABB-B19C-B29789BEF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01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E70B51-4E49-4B28-AE10-2E3E6F81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8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3B77700-7940-4422-831D-5EA41B195F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1999"/>
            <a:ext cx="12192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9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A64F4E-6579-469E-9E8E-39B5946FB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620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59EC785-D38A-4CC9-A129-EC198A543355}"/>
              </a:ext>
            </a:extLst>
          </p:cNvPr>
          <p:cNvSpPr/>
          <p:nvPr/>
        </p:nvSpPr>
        <p:spPr>
          <a:xfrm rot="20503188">
            <a:off x="9672506" y="2080470"/>
            <a:ext cx="1400962" cy="184558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</a:schemeClr>
              </a:gs>
              <a:gs pos="50000">
                <a:schemeClr val="bg2">
                  <a:shade val="67500"/>
                  <a:satMod val="115000"/>
                </a:schemeClr>
              </a:gs>
              <a:gs pos="100000">
                <a:schemeClr val="bg2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0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C4A47BE6E0864DA13558F7481E1644" ma:contentTypeVersion="4" ma:contentTypeDescription="Create a new document." ma:contentTypeScope="" ma:versionID="e1822aef5e91e32485ea87d32a80242f">
  <xsd:schema xmlns:xsd="http://www.w3.org/2001/XMLSchema" xmlns:xs="http://www.w3.org/2001/XMLSchema" xmlns:p="http://schemas.microsoft.com/office/2006/metadata/properties" xmlns:ns2="8bc03f45-8f18-46a9-a979-91f51285ed44" targetNamespace="http://schemas.microsoft.com/office/2006/metadata/properties" ma:root="true" ma:fieldsID="2ea4660c062f378cb1a369805fcbae60" ns2:_="">
    <xsd:import namespace="8bc03f45-8f18-46a9-a979-91f51285ed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c03f45-8f18-46a9-a979-91f51285ed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75D7BB5-8B2C-4F53-ADF5-0A4270E3CD6A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dc2dd2f6-3643-4495-b3c4-63d25de13bd8"/>
    <ds:schemaRef ds:uri="http://schemas.microsoft.com/office/2006/documentManagement/types"/>
    <ds:schemaRef ds:uri="http://schemas.microsoft.com/office/infopath/2007/PartnerControls"/>
    <ds:schemaRef ds:uri="1d3aeef0-c19f-4183-8722-f5cd4bc3acd5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1CADE15-54CE-400D-8EC9-60D9823799A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2AAA38-F668-48F2-8EF8-BDEAFF396F65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Joris Peeters</dc:creator>
  <cp:lastModifiedBy>Joris Peeters</cp:lastModifiedBy>
  <cp:revision>3</cp:revision>
  <dcterms:created xsi:type="dcterms:W3CDTF">2021-10-05T06:41:18Z</dcterms:created>
  <dcterms:modified xsi:type="dcterms:W3CDTF">2021-10-13T07:50:09Z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0x010100BDC4A47BE6E0864DA13558F7481E1644</vt:lpwstr>
  </property>
</Properties>
</file>